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66" r:id="rId3"/>
    <p:sldId id="267" r:id="rId4"/>
    <p:sldId id="264" r:id="rId5"/>
    <p:sldId id="270" r:id="rId6"/>
    <p:sldId id="269" r:id="rId7"/>
    <p:sldId id="274" r:id="rId8"/>
    <p:sldId id="273" r:id="rId9"/>
    <p:sldId id="272" r:id="rId10"/>
    <p:sldId id="275" r:id="rId11"/>
  </p:sldIdLst>
  <p:sldSz cx="18288000" cy="10287000"/>
  <p:notesSz cx="6858000" cy="9144000"/>
  <p:embeddedFontLst>
    <p:embeddedFont>
      <p:font typeface="Pretendard Bold" panose="020B0600000101010101" charset="-127"/>
      <p:bold r:id="rId13"/>
    </p:embeddedFont>
    <p:embeddedFont>
      <p:font typeface="Pretendard ExtraBold" panose="020B0600000101010101" charset="-127"/>
      <p:bold r:id="rId14"/>
    </p:embeddedFont>
    <p:embeddedFont>
      <p:font typeface="Pretendard ExtraLight" panose="020B0600000101010101" charset="-127"/>
      <p:regular r:id="rId15"/>
    </p:embeddedFont>
    <p:embeddedFont>
      <p:font typeface="Pretendard Light" panose="020B0600000101010101" charset="-127"/>
      <p:regular r:id="rId16"/>
    </p:embeddedFont>
    <p:embeddedFont>
      <p:font typeface="Pretendard Medium" panose="020B0600000101010101" charset="-127"/>
      <p:bold r:id="rId17"/>
    </p:embeddedFont>
    <p:embeddedFont>
      <p:font typeface="Pretendard Regular" panose="020B0600000101010101" charset="-127"/>
      <p:regular r:id="rId18"/>
    </p:embeddedFont>
    <p:embeddedFont>
      <p:font typeface="Pretendard SemiBold" panose="020B0600000101010101" charset="-127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Josefin Sans SemiBold" panose="020B0600000101010101" charset="0"/>
      <p:bold r:id="rId24"/>
    </p:embeddedFont>
    <p:embeddedFont>
      <p:font typeface="Noto Sans KR" panose="020B0200000000000000" pitchFamily="50" charset="-127"/>
      <p:regular r:id="rId25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2" y="30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2"/>
            <a:ext cx="15621000" cy="1948118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작은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363696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en-US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4)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보는 것이니 단순히 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않을까 생각했지만 이렇게 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나타납니다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즉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넣어주면 됩니다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349</TotalTime>
  <Words>1257</Words>
  <Application>Microsoft Office PowerPoint</Application>
  <PresentationFormat>사용자 지정</PresentationFormat>
  <Paragraphs>174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3" baseType="lpstr">
      <vt:lpstr>Pretendard ExtraBold</vt:lpstr>
      <vt:lpstr>Pretendard SemiBold</vt:lpstr>
      <vt:lpstr>Calibri</vt:lpstr>
      <vt:lpstr>맑은 고딕</vt:lpstr>
      <vt:lpstr>Josefin Sans SemiBold</vt:lpstr>
      <vt:lpstr>Pretendard Regular</vt:lpstr>
      <vt:lpstr>Pretendard Medium</vt:lpstr>
      <vt:lpstr>Pretendard ExtraLight</vt:lpstr>
      <vt:lpstr>Pretendard Bold</vt:lpstr>
      <vt:lpstr>Noto Sans KR</vt:lpstr>
      <vt:lpstr>Pretendard Light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54</cp:revision>
  <dcterms:created xsi:type="dcterms:W3CDTF">2006-08-16T00:00:00Z</dcterms:created>
  <dcterms:modified xsi:type="dcterms:W3CDTF">2025-09-17T08:04:53Z</dcterms:modified>
</cp:coreProperties>
</file>

<file path=docProps/thumbnail.jpeg>
</file>